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«Совершенствование управления трудовыми ресурсами (на примере ГБУЗ АО «</a:t>
            </a:r>
            <a:r>
              <a:rPr lang="ru-RU" sz="2800" dirty="0" err="1"/>
              <a:t>Наримановская</a:t>
            </a:r>
            <a:r>
              <a:rPr lang="ru-RU" sz="2800" dirty="0"/>
              <a:t> районная больница»)»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работы:____________________________</a:t>
            </a:r>
          </a:p>
          <a:p>
            <a:r>
              <a:rPr lang="ru-RU" dirty="0"/>
              <a:t>Руководитель работы:____________________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834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65</TotalTime>
  <Words>21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Tw Cen MT</vt:lpstr>
      <vt:lpstr>Контур</vt:lpstr>
      <vt:lpstr>«Совершенствование управления трудовыми ресурсами (на примере ГБУЗ АО «Наримановская районная больница»)»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«Совершенствование управления трудовыми ресурсами (на примере ГБУЗ АО «Наримановская районная больница»)»</dc:title>
  <dc:creator>Света</dc:creator>
  <cp:lastModifiedBy>ИП Протопопов АА</cp:lastModifiedBy>
  <cp:revision>6</cp:revision>
  <dcterms:created xsi:type="dcterms:W3CDTF">2019-01-18T12:28:56Z</dcterms:created>
  <dcterms:modified xsi:type="dcterms:W3CDTF">2019-11-13T09:09:03Z</dcterms:modified>
</cp:coreProperties>
</file>